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359" r:id="rId4"/>
    <p:sldId id="260" r:id="rId5"/>
    <p:sldId id="276" r:id="rId6"/>
    <p:sldId id="277" r:id="rId7"/>
    <p:sldId id="357" r:id="rId8"/>
    <p:sldId id="354" r:id="rId9"/>
    <p:sldId id="321" r:id="rId10"/>
    <p:sldId id="272" r:id="rId11"/>
    <p:sldId id="329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5531" autoAdjust="0"/>
  </p:normalViewPr>
  <p:slideViewPr>
    <p:cSldViewPr snapToGrid="0">
      <p:cViewPr varScale="1">
        <p:scale>
          <a:sx n="77" d="100"/>
          <a:sy n="77" d="100"/>
        </p:scale>
        <p:origin x="6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50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518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data pro’s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endParaRPr lang="en-US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     dbatools.io/</a:t>
            </a:r>
            <a:r>
              <a:rPr lang="en-US" dirty="0" err="1"/>
              <a:t>youtube</a:t>
            </a:r>
            <a:br>
              <a:rPr lang="en-US" dirty="0"/>
            </a:br>
            <a:r>
              <a:rPr lang="en-US" dirty="0"/>
              <a:t>      </a:t>
            </a:r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SQL Server DBA at Avionte Software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Cool guy, good hugger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OHH! We’re doing a Summit pre-con!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725663" y="2439931"/>
            <a:ext cx="4981975" cy="160005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October 31, Seattle WA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Around 8 hours of awesome! 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Lab included</a:t>
            </a:r>
          </a:p>
        </p:txBody>
      </p:sp>
    </p:spTree>
    <p:extLst>
      <p:ext uri="{BB962C8B-B14F-4D97-AF65-F5344CB8AC3E}">
        <p14:creationId xmlns:p14="http://schemas.microsoft.com/office/powerpoint/2010/main" val="21076536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dbatools.io/in)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4823</TotalTime>
  <Words>468</Words>
  <Application>Microsoft Office PowerPoint</Application>
  <PresentationFormat>Custom</PresentationFormat>
  <Paragraphs>85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OHH! We’re doing a Summit pre-con!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SQL DBA</cp:lastModifiedBy>
  <cp:revision>220</cp:revision>
  <dcterms:modified xsi:type="dcterms:W3CDTF">2017-07-12T09:52:56Z</dcterms:modified>
</cp:coreProperties>
</file>